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9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D6054-F545-41CE-8301-21256992AC46}" type="datetimeFigureOut">
              <a:rPr lang="en-US" smtClean="0"/>
              <a:pPr/>
              <a:t>5/29/2011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D6054-F545-41CE-8301-21256992AC46}" type="datetimeFigureOut">
              <a:rPr lang="en-US" smtClean="0"/>
              <a:pPr/>
              <a:t>5/29/2011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D6054-F545-41CE-8301-21256992AC46}" type="datetimeFigureOut">
              <a:rPr lang="en-US" smtClean="0"/>
              <a:pPr/>
              <a:t>5/29/2011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D6054-F545-41CE-8301-21256992AC46}" type="datetimeFigureOut">
              <a:rPr lang="en-US" smtClean="0"/>
              <a:pPr/>
              <a:t>5/29/2011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D6054-F545-41CE-8301-21256992AC46}" type="datetimeFigureOut">
              <a:rPr lang="en-US" smtClean="0"/>
              <a:pPr/>
              <a:t>5/29/2011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D6054-F545-41CE-8301-21256992AC46}" type="datetimeFigureOut">
              <a:rPr lang="en-US" smtClean="0"/>
              <a:pPr/>
              <a:t>5/29/2011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D6054-F545-41CE-8301-21256992AC46}" type="datetimeFigureOut">
              <a:rPr lang="en-US" smtClean="0"/>
              <a:pPr/>
              <a:t>5/29/2011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D6054-F545-41CE-8301-21256992AC46}" type="datetimeFigureOut">
              <a:rPr lang="en-US" smtClean="0"/>
              <a:pPr/>
              <a:t>5/29/2011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D6054-F545-41CE-8301-21256992AC46}" type="datetimeFigureOut">
              <a:rPr lang="en-US" smtClean="0"/>
              <a:pPr/>
              <a:t>5/29/2011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D6054-F545-41CE-8301-21256992AC46}" type="datetimeFigureOut">
              <a:rPr lang="en-US" smtClean="0"/>
              <a:pPr/>
              <a:t>5/29/2011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D6054-F545-41CE-8301-21256992AC46}" type="datetimeFigureOut">
              <a:rPr lang="en-US" smtClean="0"/>
              <a:pPr/>
              <a:t>5/29/2011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A6327-69AA-44B5-B386-9104D9467F0E}"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D6054-F545-41CE-8301-21256992AC46}" type="datetimeFigureOut">
              <a:rPr lang="en-US" smtClean="0"/>
              <a:pPr/>
              <a:t>5/29/2011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A6327-69AA-44B5-B386-9104D9467F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he Sycamore Church\Documents\israel pre-1967.gif"/>
          <p:cNvPicPr>
            <a:picLocks noChangeAspect="1" noChangeArrowheads="1"/>
          </p:cNvPicPr>
          <p:nvPr/>
        </p:nvPicPr>
        <p:blipFill>
          <a:blip r:embed="rId2" cstate="print"/>
          <a:srcRect/>
          <a:stretch>
            <a:fillRect/>
          </a:stretch>
        </p:blipFill>
        <p:spPr bwMode="auto">
          <a:xfrm>
            <a:off x="2667000" y="228599"/>
            <a:ext cx="3581400" cy="6424573"/>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he Sycamore Church\Documents\Memorial Day picture.gif"/>
          <p:cNvPicPr>
            <a:picLocks noChangeAspect="1" noChangeArrowheads="1"/>
          </p:cNvPicPr>
          <p:nvPr/>
        </p:nvPicPr>
        <p:blipFill>
          <a:blip r:embed="rId2" cstate="print"/>
          <a:srcRect/>
          <a:stretch>
            <a:fillRect/>
          </a:stretch>
        </p:blipFill>
        <p:spPr bwMode="auto">
          <a:xfrm>
            <a:off x="1295400" y="304800"/>
            <a:ext cx="6553200" cy="6311129"/>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29600" cy="6477000"/>
          </a:xfrm>
        </p:spPr>
        <p:txBody>
          <a:bodyPr>
            <a:normAutofit fontScale="85000" lnSpcReduction="10000"/>
          </a:bodyPr>
          <a:lstStyle/>
          <a:p>
            <a:pPr algn="ctr">
              <a:buNone/>
            </a:pPr>
            <a:r>
              <a:rPr lang="en-US"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IN CONGRESS, JULY 4, 1776</a:t>
            </a:r>
            <a:endParaRPr lang="en-US"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en-US"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The unanimous Declaration of the thirteen united States of America</a:t>
            </a:r>
            <a:endParaRPr lang="en-US"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sz="33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a:t>
            </a:r>
            <a:r>
              <a:rPr lang="en-US" sz="33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p>
          <a:p>
            <a:pPr>
              <a:buNone/>
            </a:pPr>
            <a:r>
              <a:rPr lang="en-US" sz="33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hold these truths to be self-evident, that all men are created equal, that they are endowed by their Creator with certain unalienable Rights, that among these are Life, Liberty and the pursuit of Happiness.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610600" cy="6172200"/>
          </a:xfrm>
        </p:spPr>
        <p:txBody>
          <a:bodyPr>
            <a:normAutofit lnSpcReduction="10000"/>
          </a:bodyPr>
          <a:lstStyle/>
          <a:p>
            <a:pPr>
              <a:buNone/>
            </a:pPr>
            <a:r>
              <a:rPr lang="en-US" sz="2800" b="1" dirty="0">
                <a:solidFill>
                  <a:schemeClr val="tx2">
                    <a:lumMod val="60000"/>
                    <a:lumOff val="40000"/>
                  </a:schemeClr>
                </a:solidFill>
                <a:latin typeface="Century Gothic" pitchFamily="34" charset="0"/>
              </a:rPr>
              <a:t>(Gen 1:1 NASB)  </a:t>
            </a:r>
            <a:r>
              <a:rPr lang="en-US" sz="2800" dirty="0">
                <a:solidFill>
                  <a:schemeClr val="bg1"/>
                </a:solidFill>
                <a:latin typeface="Century Gothic" pitchFamily="34" charset="0"/>
              </a:rPr>
              <a:t>In the beginning God created the heavens and the earth</a:t>
            </a:r>
            <a:r>
              <a:rPr lang="en-US" sz="2800" dirty="0" smtClean="0">
                <a:solidFill>
                  <a:schemeClr val="bg1"/>
                </a:solidFill>
                <a:latin typeface="Century Gothic" pitchFamily="34" charset="0"/>
              </a:rPr>
              <a:t>.</a:t>
            </a:r>
          </a:p>
          <a:p>
            <a:pPr>
              <a:buNone/>
            </a:pPr>
            <a:endParaRPr lang="en-US" sz="1050" dirty="0">
              <a:solidFill>
                <a:schemeClr val="bg1"/>
              </a:solidFill>
              <a:latin typeface="Century Gothic" pitchFamily="34" charset="0"/>
            </a:endParaRPr>
          </a:p>
          <a:p>
            <a:pPr>
              <a:buNone/>
            </a:pPr>
            <a:r>
              <a:rPr lang="en-US" sz="2700" b="1" dirty="0">
                <a:solidFill>
                  <a:schemeClr val="tx2">
                    <a:lumMod val="60000"/>
                    <a:lumOff val="40000"/>
                  </a:schemeClr>
                </a:solidFill>
                <a:latin typeface="Century Gothic" pitchFamily="34" charset="0"/>
              </a:rPr>
              <a:t>(Gen 1:26-28 NASB)  </a:t>
            </a:r>
            <a:r>
              <a:rPr lang="en-US" sz="2700" dirty="0">
                <a:solidFill>
                  <a:schemeClr val="bg1"/>
                </a:solidFill>
                <a:latin typeface="Century Gothic" pitchFamily="34" charset="0"/>
              </a:rPr>
              <a:t>Then God said, "Let Us make man in Our image, according to Our likeness; and let them rule over the fish of the sea and over the birds of the sky and over the cattle and over all the earth, and over every creeping thing that creeps on the earth." {27} And God created man in His own image, in the image of God He created him; male and female He created them. {28} And God blessed them; and God said to them, "Be fruitful and multiply, and fill the earth, and subdue it; and rule over the fish of the sea and over the birds of the sky, and over every living thing that moves on the earth</a:t>
            </a:r>
            <a:r>
              <a:rPr lang="en-US" sz="2700" dirty="0" smtClean="0">
                <a:solidFill>
                  <a:schemeClr val="bg1"/>
                </a:solidFill>
                <a:latin typeface="Century Gothic" pitchFamily="34" charset="0"/>
              </a:rPr>
              <a:t>.”</a:t>
            </a:r>
            <a:endParaRPr lang="en-US" sz="2700" dirty="0">
              <a:solidFill>
                <a:schemeClr val="bg1"/>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924800" cy="6172200"/>
          </a:xfrm>
        </p:spPr>
        <p:txBody>
          <a:bodyPr>
            <a:normAutofit/>
          </a:bodyPr>
          <a:lstStyle/>
          <a:p>
            <a:pPr>
              <a:buNone/>
            </a:pPr>
            <a:r>
              <a:rPr lang="en-US" b="1" dirty="0" smtClean="0">
                <a:solidFill>
                  <a:schemeClr val="tx2">
                    <a:lumMod val="60000"/>
                    <a:lumOff val="40000"/>
                  </a:schemeClr>
                </a:solidFill>
                <a:latin typeface="Century Gothic" pitchFamily="34" charset="0"/>
              </a:rPr>
              <a:t>(</a:t>
            </a:r>
            <a:r>
              <a:rPr lang="en-US" b="1" dirty="0">
                <a:solidFill>
                  <a:schemeClr val="tx2">
                    <a:lumMod val="60000"/>
                    <a:lumOff val="40000"/>
                  </a:schemeClr>
                </a:solidFill>
                <a:latin typeface="Century Gothic" pitchFamily="34" charset="0"/>
              </a:rPr>
              <a:t>Gen 3:1 NASB)  </a:t>
            </a:r>
            <a:r>
              <a:rPr lang="en-US" dirty="0">
                <a:solidFill>
                  <a:schemeClr val="bg1"/>
                </a:solidFill>
                <a:latin typeface="Century Gothic" pitchFamily="34" charset="0"/>
              </a:rPr>
              <a:t>Now the serpent was more crafty than any beast of the field which the LORD God had made. And he said to the woman, "Indeed, has God said, 'You shall not eat from any tree of the garden</a:t>
            </a:r>
            <a:r>
              <a:rPr lang="en-US" dirty="0" smtClean="0">
                <a:solidFill>
                  <a:schemeClr val="bg1"/>
                </a:solidFill>
                <a:latin typeface="Century Gothic" pitchFamily="34" charset="0"/>
              </a:rPr>
              <a:t>'?“</a:t>
            </a:r>
          </a:p>
          <a:p>
            <a:pPr>
              <a:buNone/>
            </a:pPr>
            <a:endParaRPr lang="en-US" dirty="0">
              <a:solidFill>
                <a:schemeClr val="bg1"/>
              </a:solidFill>
              <a:latin typeface="Century Gothic" pitchFamily="34" charset="0"/>
            </a:endParaRPr>
          </a:p>
          <a:p>
            <a:pPr>
              <a:buNone/>
            </a:pPr>
            <a:r>
              <a:rPr lang="en-US" b="1" dirty="0">
                <a:solidFill>
                  <a:schemeClr val="tx2">
                    <a:lumMod val="60000"/>
                    <a:lumOff val="40000"/>
                  </a:schemeClr>
                </a:solidFill>
                <a:latin typeface="Century Gothic" pitchFamily="34" charset="0"/>
              </a:rPr>
              <a:t>(Gen 3:15 NASB)  </a:t>
            </a:r>
            <a:r>
              <a:rPr lang="en-US" dirty="0">
                <a:solidFill>
                  <a:schemeClr val="bg1"/>
                </a:solidFill>
                <a:latin typeface="Century Gothic" pitchFamily="34" charset="0"/>
              </a:rPr>
              <a:t>And I will put enmity Between you and the woman, And between your seed and her seed; He shall bruise you on the head, And you shall bruise him on the heel</a:t>
            </a:r>
            <a:r>
              <a:rPr lang="en-US" dirty="0" smtClean="0">
                <a:solidFill>
                  <a:schemeClr val="bg1"/>
                </a:solidFill>
                <a:latin typeface="Century Gothic" pitchFamily="34" charset="0"/>
              </a:rPr>
              <a:t>.”</a:t>
            </a:r>
            <a:endParaRPr lang="en-US" dirty="0">
              <a:solidFill>
                <a:schemeClr val="bg1"/>
              </a:solidFill>
              <a:latin typeface="Century Gothi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en-US" sz="3600"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Amendment I</a:t>
            </a:r>
            <a:endParaRPr lang="en-US" sz="3600"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sz="40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Congress shall make no law respecting an establishment of religion, or prohibiting the free exercise thereof; or abridging the freedom of speech, or of the press; or the right of the people peaceably to assemble, and to petition the Government for a redress of grievances</a:t>
            </a:r>
            <a:r>
              <a:rPr lang="en-US" sz="40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40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a:bodyPr>
          <a:lstStyle/>
          <a:p>
            <a:pPr>
              <a:buNone/>
            </a:pPr>
            <a:r>
              <a:rPr lang="en-US" b="1" dirty="0">
                <a:solidFill>
                  <a:schemeClr val="tx2">
                    <a:lumMod val="60000"/>
                    <a:lumOff val="40000"/>
                  </a:schemeClr>
                </a:solidFill>
                <a:effectLst>
                  <a:outerShdw blurRad="38100" dist="38100" dir="2700000" algn="tl">
                    <a:srgbClr val="000000">
                      <a:alpha val="43137"/>
                    </a:srgbClr>
                  </a:outerShdw>
                </a:effectLst>
                <a:latin typeface="Century Gothic" pitchFamily="34" charset="0"/>
              </a:rPr>
              <a:t>(Gal 5:1 NASB)  </a:t>
            </a:r>
            <a:r>
              <a:rPr lang="en-US" dirty="0">
                <a:solidFill>
                  <a:schemeClr val="bg1"/>
                </a:solidFill>
                <a:effectLst>
                  <a:outerShdw blurRad="38100" dist="38100" dir="2700000" algn="tl">
                    <a:srgbClr val="000000">
                      <a:alpha val="43137"/>
                    </a:srgbClr>
                  </a:outerShdw>
                </a:effectLst>
                <a:latin typeface="Century Gothic" pitchFamily="34" charset="0"/>
              </a:rPr>
              <a:t>It was for freedom that Christ set us free; therefore keep standing firm and do not be subject again to a yoke of slavery</a:t>
            </a:r>
            <a:r>
              <a:rPr lang="en-US" dirty="0" smtClean="0">
                <a:solidFill>
                  <a:schemeClr val="bg1"/>
                </a:solidFill>
                <a:effectLst>
                  <a:outerShdw blurRad="38100" dist="38100" dir="2700000" algn="tl">
                    <a:srgbClr val="000000">
                      <a:alpha val="43137"/>
                    </a:srgbClr>
                  </a:outerShdw>
                </a:effectLst>
                <a:latin typeface="Century Gothic" pitchFamily="34" charset="0"/>
              </a:rPr>
              <a:t>.</a:t>
            </a:r>
          </a:p>
          <a:p>
            <a:pPr>
              <a:buNone/>
            </a:pPr>
            <a:endParaRPr lang="en-US" dirty="0">
              <a:solidFill>
                <a:schemeClr val="bg1"/>
              </a:solidFill>
              <a:effectLst>
                <a:outerShdw blurRad="38100" dist="38100" dir="2700000" algn="tl">
                  <a:srgbClr val="000000">
                    <a:alpha val="43137"/>
                  </a:srgbClr>
                </a:outerShdw>
              </a:effectLst>
              <a:latin typeface="Century Gothic" pitchFamily="34" charset="0"/>
            </a:endParaRPr>
          </a:p>
          <a:p>
            <a:pPr>
              <a:buNone/>
            </a:pPr>
            <a:r>
              <a:rPr lang="en-US" b="1" dirty="0">
                <a:solidFill>
                  <a:schemeClr val="tx2">
                    <a:lumMod val="60000"/>
                    <a:lumOff val="40000"/>
                  </a:schemeClr>
                </a:solidFill>
                <a:effectLst>
                  <a:outerShdw blurRad="38100" dist="38100" dir="2700000" algn="tl">
                    <a:srgbClr val="000000">
                      <a:alpha val="43137"/>
                    </a:srgbClr>
                  </a:outerShdw>
                </a:effectLst>
                <a:latin typeface="Century Gothic" pitchFamily="34" charset="0"/>
              </a:rPr>
              <a:t>(1 Pet 2:16 NASB)  </a:t>
            </a:r>
            <a:r>
              <a:rPr lang="en-US" dirty="0">
                <a:solidFill>
                  <a:schemeClr val="bg1"/>
                </a:solidFill>
                <a:effectLst>
                  <a:outerShdw blurRad="38100" dist="38100" dir="2700000" algn="tl">
                    <a:srgbClr val="000000">
                      <a:alpha val="43137"/>
                    </a:srgbClr>
                  </a:outerShdw>
                </a:effectLst>
                <a:latin typeface="Century Gothic" pitchFamily="34" charset="0"/>
              </a:rPr>
              <a:t>Act as free men, and do not use your freedom as a covering for evil, but use it as </a:t>
            </a:r>
            <a:r>
              <a:rPr lang="en-US" dirty="0" smtClean="0">
                <a:solidFill>
                  <a:schemeClr val="bg1"/>
                </a:solidFill>
                <a:effectLst>
                  <a:outerShdw blurRad="38100" dist="38100" dir="2700000" algn="tl">
                    <a:srgbClr val="000000">
                      <a:alpha val="43137"/>
                    </a:srgbClr>
                  </a:outerShdw>
                </a:effectLst>
                <a:latin typeface="Century Gothic" pitchFamily="34" charset="0"/>
              </a:rPr>
              <a:t>bond slaves </a:t>
            </a:r>
            <a:r>
              <a:rPr lang="en-US" dirty="0">
                <a:solidFill>
                  <a:schemeClr val="bg1"/>
                </a:solidFill>
                <a:effectLst>
                  <a:outerShdw blurRad="38100" dist="38100" dir="2700000" algn="tl">
                    <a:srgbClr val="000000">
                      <a:alpha val="43137"/>
                    </a:srgbClr>
                  </a:outerShdw>
                </a:effectLst>
                <a:latin typeface="Century Gothic" pitchFamily="34" charset="0"/>
              </a:rPr>
              <a:t>of God</a:t>
            </a:r>
            <a:r>
              <a:rPr lang="en-US" dirty="0" smtClean="0">
                <a:solidFill>
                  <a:schemeClr val="bg1"/>
                </a:solidFill>
                <a:effectLst>
                  <a:outerShdw blurRad="38100" dist="38100" dir="2700000" algn="tl">
                    <a:srgbClr val="000000">
                      <a:alpha val="43137"/>
                    </a:srgbClr>
                  </a:outerShdw>
                </a:effectLst>
                <a:latin typeface="Century Gothic" pitchFamily="34" charset="0"/>
              </a:rPr>
              <a:t>.</a:t>
            </a:r>
          </a:p>
          <a:p>
            <a:pPr>
              <a:buNone/>
            </a:pPr>
            <a:endParaRPr lang="en-US" dirty="0">
              <a:solidFill>
                <a:schemeClr val="bg1"/>
              </a:solidFill>
              <a:effectLst>
                <a:outerShdw blurRad="38100" dist="38100" dir="2700000" algn="tl">
                  <a:srgbClr val="000000">
                    <a:alpha val="43137"/>
                  </a:srgbClr>
                </a:outerShdw>
              </a:effectLst>
              <a:latin typeface="Century Gothic" pitchFamily="34" charset="0"/>
            </a:endParaRPr>
          </a:p>
          <a:p>
            <a:pPr>
              <a:buNone/>
            </a:pPr>
            <a:r>
              <a:rPr lang="en-US" b="1" dirty="0">
                <a:solidFill>
                  <a:schemeClr val="tx2">
                    <a:lumMod val="60000"/>
                    <a:lumOff val="40000"/>
                  </a:schemeClr>
                </a:solidFill>
                <a:effectLst>
                  <a:outerShdw blurRad="38100" dist="38100" dir="2700000" algn="tl">
                    <a:srgbClr val="000000">
                      <a:alpha val="43137"/>
                    </a:srgbClr>
                  </a:outerShdw>
                </a:effectLst>
                <a:latin typeface="Century Gothic" pitchFamily="34" charset="0"/>
              </a:rPr>
              <a:t>(John 8:32 NASB)  </a:t>
            </a:r>
            <a:r>
              <a:rPr lang="en-US" dirty="0">
                <a:solidFill>
                  <a:schemeClr val="bg1"/>
                </a:solidFill>
                <a:effectLst>
                  <a:outerShdw blurRad="38100" dist="38100" dir="2700000" algn="tl">
                    <a:srgbClr val="000000">
                      <a:alpha val="43137"/>
                    </a:srgbClr>
                  </a:outerShdw>
                </a:effectLst>
                <a:latin typeface="Century Gothic" pitchFamily="34" charset="0"/>
              </a:rPr>
              <a:t>and you shall know the truth, and the truth shall make you free</a:t>
            </a:r>
            <a:r>
              <a:rPr lang="en-US" dirty="0" smtClean="0">
                <a:solidFill>
                  <a:schemeClr val="bg1"/>
                </a:solidFill>
                <a:effectLst>
                  <a:outerShdw blurRad="38100" dist="38100" dir="2700000" algn="tl">
                    <a:srgbClr val="000000">
                      <a:alpha val="43137"/>
                    </a:srgbClr>
                  </a:outerShdw>
                </a:effectLst>
                <a:latin typeface="Century Gothic" pitchFamily="34" charset="0"/>
              </a:rPr>
              <a:t>.”</a:t>
            </a:r>
            <a:endParaRPr lang="en-US"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518</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Sycamore Church</dc:creator>
  <cp:lastModifiedBy>The Sycamore Church</cp:lastModifiedBy>
  <cp:revision>5</cp:revision>
  <dcterms:created xsi:type="dcterms:W3CDTF">2011-05-29T12:41:02Z</dcterms:created>
  <dcterms:modified xsi:type="dcterms:W3CDTF">2011-05-29T16:07:07Z</dcterms:modified>
</cp:coreProperties>
</file>